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39928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F9DF4-C4F4-4680-9A5E-3B9535B4B577}" v="101" dt="2023-07-22T13:46:42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" d="100"/>
          <a:sy n="15" d="100"/>
        </p:scale>
        <p:origin x="328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microsoft.com/office/2015/10/relationships/revisionInfo" Target="revisionInfo.xml"/><Relationship Id="rId5" Type="http://schemas.openxmlformats.org/officeDocument/2006/relationships/theme" Target="theme/theme1.xml"/><Relationship Id="rId10" Type="http://schemas.microsoft.com/office/2016/11/relationships/changesInfo" Target="changesInfos/changesInfo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哲 Sung" userId="720e589c88ecf478" providerId="LiveId" clId="{78AF9DF4-C4F4-4680-9A5E-3B9535B4B577}"/>
    <pc:docChg chg="undo redo custSel addSld delSld modSld modMainMaster">
      <pc:chgData name="哲哲 Sung" userId="720e589c88ecf478" providerId="LiveId" clId="{78AF9DF4-C4F4-4680-9A5E-3B9535B4B577}" dt="2023-07-23T03:23:07.329" v="1566" actId="255"/>
      <pc:docMkLst>
        <pc:docMk/>
      </pc:docMkLst>
      <pc:sldChg chg="addSp delSp modSp mod">
        <pc:chgData name="哲哲 Sung" userId="720e589c88ecf478" providerId="LiveId" clId="{78AF9DF4-C4F4-4680-9A5E-3B9535B4B577}" dt="2023-07-22T12:26:02.769" v="751" actId="1076"/>
        <pc:sldMkLst>
          <pc:docMk/>
          <pc:sldMk cId="778515620" sldId="256"/>
        </pc:sldMkLst>
        <pc:spChg chg="add mod">
          <ac:chgData name="哲哲 Sung" userId="720e589c88ecf478" providerId="LiveId" clId="{78AF9DF4-C4F4-4680-9A5E-3B9535B4B577}" dt="2023-07-22T11:25:40.828" v="131" actId="1076"/>
          <ac:spMkLst>
            <pc:docMk/>
            <pc:sldMk cId="778515620" sldId="256"/>
            <ac:spMk id="3" creationId="{19FE79DE-F43A-DF65-827A-451C05C219A5}"/>
          </ac:spMkLst>
        </pc:spChg>
        <pc:spChg chg="add mod">
          <ac:chgData name="哲哲 Sung" userId="720e589c88ecf478" providerId="LiveId" clId="{78AF9DF4-C4F4-4680-9A5E-3B9535B4B577}" dt="2023-07-22T11:40:35.795" v="411" actId="1076"/>
          <ac:spMkLst>
            <pc:docMk/>
            <pc:sldMk cId="778515620" sldId="256"/>
            <ac:spMk id="4" creationId="{379C6FE4-90C8-29EF-22B1-236C0E45E062}"/>
          </ac:spMkLst>
        </pc:spChg>
        <pc:spChg chg="add mod">
          <ac:chgData name="哲哲 Sung" userId="720e589c88ecf478" providerId="LiveId" clId="{78AF9DF4-C4F4-4680-9A5E-3B9535B4B577}" dt="2023-07-22T11:33:07.777" v="225" actId="1076"/>
          <ac:spMkLst>
            <pc:docMk/>
            <pc:sldMk cId="778515620" sldId="256"/>
            <ac:spMk id="11" creationId="{0B95721C-9F18-BF8B-44A8-7AB2263173D1}"/>
          </ac:spMkLst>
        </pc:spChg>
        <pc:spChg chg="add mod">
          <ac:chgData name="哲哲 Sung" userId="720e589c88ecf478" providerId="LiveId" clId="{78AF9DF4-C4F4-4680-9A5E-3B9535B4B577}" dt="2023-07-22T11:33:18.399" v="226" actId="1076"/>
          <ac:spMkLst>
            <pc:docMk/>
            <pc:sldMk cId="778515620" sldId="256"/>
            <ac:spMk id="12" creationId="{A6C86EA5-72A8-D3E0-8EE0-5DD9EEF6F7CA}"/>
          </ac:spMkLst>
        </pc:spChg>
        <pc:spChg chg="add del mod">
          <ac:chgData name="哲哲 Sung" userId="720e589c88ecf478" providerId="LiveId" clId="{78AF9DF4-C4F4-4680-9A5E-3B9535B4B577}" dt="2023-07-22T11:30:02.293" v="194" actId="478"/>
          <ac:spMkLst>
            <pc:docMk/>
            <pc:sldMk cId="778515620" sldId="256"/>
            <ac:spMk id="13" creationId="{F40A0E8F-6F92-4BF0-27D2-0D0510E2EE8E}"/>
          </ac:spMkLst>
        </pc:spChg>
        <pc:spChg chg="add mod">
          <ac:chgData name="哲哲 Sung" userId="720e589c88ecf478" providerId="LiveId" clId="{78AF9DF4-C4F4-4680-9A5E-3B9535B4B577}" dt="2023-07-22T11:33:26.471" v="227" actId="1076"/>
          <ac:spMkLst>
            <pc:docMk/>
            <pc:sldMk cId="778515620" sldId="256"/>
            <ac:spMk id="14" creationId="{A9A2F9F5-7F3B-401B-1FDE-D7ACC210FA61}"/>
          </ac:spMkLst>
        </pc:spChg>
        <pc:spChg chg="add mod">
          <ac:chgData name="哲哲 Sung" userId="720e589c88ecf478" providerId="LiveId" clId="{78AF9DF4-C4F4-4680-9A5E-3B9535B4B577}" dt="2023-07-22T11:33:31.936" v="228" actId="1076"/>
          <ac:spMkLst>
            <pc:docMk/>
            <pc:sldMk cId="778515620" sldId="256"/>
            <ac:spMk id="15" creationId="{53E0337B-F00D-1E19-225C-AF7FCCF5AB21}"/>
          </ac:spMkLst>
        </pc:spChg>
        <pc:spChg chg="add mod">
          <ac:chgData name="哲哲 Sung" userId="720e589c88ecf478" providerId="LiveId" clId="{78AF9DF4-C4F4-4680-9A5E-3B9535B4B577}" dt="2023-07-22T11:33:56.975" v="238" actId="1076"/>
          <ac:spMkLst>
            <pc:docMk/>
            <pc:sldMk cId="778515620" sldId="256"/>
            <ac:spMk id="16" creationId="{EA970845-37F5-194B-2EB4-71B5A627D2CE}"/>
          </ac:spMkLst>
        </pc:spChg>
        <pc:spChg chg="add mod">
          <ac:chgData name="哲哲 Sung" userId="720e589c88ecf478" providerId="LiveId" clId="{78AF9DF4-C4F4-4680-9A5E-3B9535B4B577}" dt="2023-07-22T11:59:01.832" v="561" actId="108"/>
          <ac:spMkLst>
            <pc:docMk/>
            <pc:sldMk cId="778515620" sldId="256"/>
            <ac:spMk id="18" creationId="{D9F4CB97-4A6C-F25C-00B3-E0FF56A85FED}"/>
          </ac:spMkLst>
        </pc:spChg>
        <pc:spChg chg="add mod">
          <ac:chgData name="哲哲 Sung" userId="720e589c88ecf478" providerId="LiveId" clId="{78AF9DF4-C4F4-4680-9A5E-3B9535B4B577}" dt="2023-07-22T11:47:59.436" v="482" actId="1076"/>
          <ac:spMkLst>
            <pc:docMk/>
            <pc:sldMk cId="778515620" sldId="256"/>
            <ac:spMk id="19" creationId="{0C7FEF49-49F5-F038-D2BB-D12593D21851}"/>
          </ac:spMkLst>
        </pc:spChg>
        <pc:picChg chg="add del mod">
          <ac:chgData name="哲哲 Sung" userId="720e589c88ecf478" providerId="LiveId" clId="{78AF9DF4-C4F4-4680-9A5E-3B9535B4B577}" dt="2023-07-22T11:23:32.472" v="118"/>
          <ac:picMkLst>
            <pc:docMk/>
            <pc:sldMk cId="778515620" sldId="256"/>
            <ac:picMk id="2" creationId="{A6A5EC8A-64A7-0B72-F838-CC388DB6F218}"/>
          </ac:picMkLst>
        </pc:picChg>
        <pc:picChg chg="add mod">
          <ac:chgData name="哲哲 Sung" userId="720e589c88ecf478" providerId="LiveId" clId="{78AF9DF4-C4F4-4680-9A5E-3B9535B4B577}" dt="2023-07-22T11:40:27.974" v="410" actId="1076"/>
          <ac:picMkLst>
            <pc:docMk/>
            <pc:sldMk cId="778515620" sldId="256"/>
            <ac:picMk id="5" creationId="{22365EB9-2D88-06A0-5448-994D30D046E3}"/>
          </ac:picMkLst>
        </pc:picChg>
        <pc:picChg chg="add mod">
          <ac:chgData name="哲哲 Sung" userId="720e589c88ecf478" providerId="LiveId" clId="{78AF9DF4-C4F4-4680-9A5E-3B9535B4B577}" dt="2023-07-22T12:26:02.769" v="751" actId="1076"/>
          <ac:picMkLst>
            <pc:docMk/>
            <pc:sldMk cId="778515620" sldId="256"/>
            <ac:picMk id="6" creationId="{4AB532CE-5ECA-30CF-3EEA-F103FCBB62A4}"/>
          </ac:picMkLst>
        </pc:picChg>
        <pc:picChg chg="add mod">
          <ac:chgData name="哲哲 Sung" userId="720e589c88ecf478" providerId="LiveId" clId="{78AF9DF4-C4F4-4680-9A5E-3B9535B4B577}" dt="2023-07-22T11:28:40.602" v="182" actId="1076"/>
          <ac:picMkLst>
            <pc:docMk/>
            <pc:sldMk cId="778515620" sldId="256"/>
            <ac:picMk id="7" creationId="{9958B9DC-569A-DACD-B449-B7833055A765}"/>
          </ac:picMkLst>
        </pc:picChg>
        <pc:picChg chg="add mod">
          <ac:chgData name="哲哲 Sung" userId="720e589c88ecf478" providerId="LiveId" clId="{78AF9DF4-C4F4-4680-9A5E-3B9535B4B577}" dt="2023-07-22T11:28:44.847" v="183" actId="1076"/>
          <ac:picMkLst>
            <pc:docMk/>
            <pc:sldMk cId="778515620" sldId="256"/>
            <ac:picMk id="8" creationId="{6F169D94-983F-19F9-5F99-9538DD4941DE}"/>
          </ac:picMkLst>
        </pc:picChg>
        <pc:picChg chg="add mod">
          <ac:chgData name="哲哲 Sung" userId="720e589c88ecf478" providerId="LiveId" clId="{78AF9DF4-C4F4-4680-9A5E-3B9535B4B577}" dt="2023-07-22T11:29:04.371" v="187" actId="1076"/>
          <ac:picMkLst>
            <pc:docMk/>
            <pc:sldMk cId="778515620" sldId="256"/>
            <ac:picMk id="9" creationId="{A8A9C034-04D3-EA2F-F2AA-DD72E8D73B49}"/>
          </ac:picMkLst>
        </pc:picChg>
        <pc:picChg chg="add mod">
          <ac:chgData name="哲哲 Sung" userId="720e589c88ecf478" providerId="LiveId" clId="{78AF9DF4-C4F4-4680-9A5E-3B9535B4B577}" dt="2023-07-22T11:29:02.698" v="186" actId="1076"/>
          <ac:picMkLst>
            <pc:docMk/>
            <pc:sldMk cId="778515620" sldId="256"/>
            <ac:picMk id="10" creationId="{3DF218C9-E10E-C8C1-D3CA-E2A7E86E99AD}"/>
          </ac:picMkLst>
        </pc:picChg>
        <pc:picChg chg="add mod ord">
          <ac:chgData name="哲哲 Sung" userId="720e589c88ecf478" providerId="LiveId" clId="{78AF9DF4-C4F4-4680-9A5E-3B9535B4B577}" dt="2023-07-22T11:35:32.097" v="370" actId="1076"/>
          <ac:picMkLst>
            <pc:docMk/>
            <pc:sldMk cId="778515620" sldId="256"/>
            <ac:picMk id="17" creationId="{9562E3D2-13BB-0904-E1A7-56E558931D62}"/>
          </ac:picMkLst>
        </pc:picChg>
      </pc:sldChg>
      <pc:sldChg chg="addSp delSp modSp mod">
        <pc:chgData name="哲哲 Sung" userId="720e589c88ecf478" providerId="LiveId" clId="{78AF9DF4-C4F4-4680-9A5E-3B9535B4B577}" dt="2023-07-22T13:46:51.271" v="1555" actId="1076"/>
        <pc:sldMkLst>
          <pc:docMk/>
          <pc:sldMk cId="2853354820" sldId="257"/>
        </pc:sldMkLst>
        <pc:spChg chg="add mod">
          <ac:chgData name="哲哲 Sung" userId="720e589c88ecf478" providerId="LiveId" clId="{78AF9DF4-C4F4-4680-9A5E-3B9535B4B577}" dt="2023-07-22T12:30:14.298" v="778" actId="14100"/>
          <ac:spMkLst>
            <pc:docMk/>
            <pc:sldMk cId="2853354820" sldId="257"/>
            <ac:spMk id="2" creationId="{28D1A27C-7BD9-61F6-0EC8-33D8A6D3FE99}"/>
          </ac:spMkLst>
        </pc:spChg>
        <pc:spChg chg="add mod">
          <ac:chgData name="哲哲 Sung" userId="720e589c88ecf478" providerId="LiveId" clId="{78AF9DF4-C4F4-4680-9A5E-3B9535B4B577}" dt="2023-07-22T12:29:19.654" v="775" actId="3626"/>
          <ac:spMkLst>
            <pc:docMk/>
            <pc:sldMk cId="2853354820" sldId="257"/>
            <ac:spMk id="3" creationId="{471CB501-3F86-9FAF-BB01-06DEA3EF10A8}"/>
          </ac:spMkLst>
        </pc:spChg>
        <pc:spChg chg="add mod">
          <ac:chgData name="哲哲 Sung" userId="720e589c88ecf478" providerId="LiveId" clId="{78AF9DF4-C4F4-4680-9A5E-3B9535B4B577}" dt="2023-07-22T12:57:42.613" v="907" actId="1076"/>
          <ac:spMkLst>
            <pc:docMk/>
            <pc:sldMk cId="2853354820" sldId="257"/>
            <ac:spMk id="6" creationId="{EBFB17CF-E1B0-3DE7-03A8-83A4BA557532}"/>
          </ac:spMkLst>
        </pc:spChg>
        <pc:spChg chg="add mod">
          <ac:chgData name="哲哲 Sung" userId="720e589c88ecf478" providerId="LiveId" clId="{78AF9DF4-C4F4-4680-9A5E-3B9535B4B577}" dt="2023-07-22T13:02:55.323" v="931" actId="1076"/>
          <ac:spMkLst>
            <pc:docMk/>
            <pc:sldMk cId="2853354820" sldId="257"/>
            <ac:spMk id="27" creationId="{24CBEA0E-44AC-3F82-CC7D-5F9F6D66AC46}"/>
          </ac:spMkLst>
        </pc:spChg>
        <pc:spChg chg="add mod">
          <ac:chgData name="哲哲 Sung" userId="720e589c88ecf478" providerId="LiveId" clId="{78AF9DF4-C4F4-4680-9A5E-3B9535B4B577}" dt="2023-07-22T13:02:32.382" v="929" actId="1076"/>
          <ac:spMkLst>
            <pc:docMk/>
            <pc:sldMk cId="2853354820" sldId="257"/>
            <ac:spMk id="28" creationId="{F849CD5C-A486-87AE-1EF0-346BA017CE5A}"/>
          </ac:spMkLst>
        </pc:spChg>
        <pc:spChg chg="add mod">
          <ac:chgData name="哲哲 Sung" userId="720e589c88ecf478" providerId="LiveId" clId="{78AF9DF4-C4F4-4680-9A5E-3B9535B4B577}" dt="2023-07-22T13:04:48.630" v="966" actId="1076"/>
          <ac:spMkLst>
            <pc:docMk/>
            <pc:sldMk cId="2853354820" sldId="257"/>
            <ac:spMk id="29" creationId="{1766987E-887F-0EF5-0E8D-9F5304034EBA}"/>
          </ac:spMkLst>
        </pc:spChg>
        <pc:spChg chg="add mod">
          <ac:chgData name="哲哲 Sung" userId="720e589c88ecf478" providerId="LiveId" clId="{78AF9DF4-C4F4-4680-9A5E-3B9535B4B577}" dt="2023-07-22T13:04:42.100" v="965" actId="1076"/>
          <ac:spMkLst>
            <pc:docMk/>
            <pc:sldMk cId="2853354820" sldId="257"/>
            <ac:spMk id="30" creationId="{4BA49DB0-FAE0-8B63-59B2-00E9548871D8}"/>
          </ac:spMkLst>
        </pc:spChg>
        <pc:spChg chg="add del mod">
          <ac:chgData name="哲哲 Sung" userId="720e589c88ecf478" providerId="LiveId" clId="{78AF9DF4-C4F4-4680-9A5E-3B9535B4B577}" dt="2023-07-22T13:44:01.233" v="1401" actId="767"/>
          <ac:spMkLst>
            <pc:docMk/>
            <pc:sldMk cId="2853354820" sldId="257"/>
            <ac:spMk id="31" creationId="{5BBE559A-4CA0-9E46-21DC-0BBA2D179ADD}"/>
          </ac:spMkLst>
        </pc:spChg>
        <pc:spChg chg="add mod">
          <ac:chgData name="哲哲 Sung" userId="720e589c88ecf478" providerId="LiveId" clId="{78AF9DF4-C4F4-4680-9A5E-3B9535B4B577}" dt="2023-07-22T13:46:42.901" v="1554" actId="164"/>
          <ac:spMkLst>
            <pc:docMk/>
            <pc:sldMk cId="2853354820" sldId="257"/>
            <ac:spMk id="32" creationId="{E245C2CF-AE16-9A81-6161-E698E7536894}"/>
          </ac:spMkLst>
        </pc:spChg>
        <pc:grpChg chg="add mod">
          <ac:chgData name="哲哲 Sung" userId="720e589c88ecf478" providerId="LiveId" clId="{78AF9DF4-C4F4-4680-9A5E-3B9535B4B577}" dt="2023-07-22T13:46:42.901" v="1554" actId="164"/>
          <ac:grpSpMkLst>
            <pc:docMk/>
            <pc:sldMk cId="2853354820" sldId="257"/>
            <ac:grpSpMk id="12" creationId="{C2A62924-E8C4-2439-1030-5A38D437B965}"/>
          </ac:grpSpMkLst>
        </pc:grpChg>
        <pc:grpChg chg="add mod">
          <ac:chgData name="哲哲 Sung" userId="720e589c88ecf478" providerId="LiveId" clId="{78AF9DF4-C4F4-4680-9A5E-3B9535B4B577}" dt="2023-07-22T13:46:51.271" v="1555" actId="1076"/>
          <ac:grpSpMkLst>
            <pc:docMk/>
            <pc:sldMk cId="2853354820" sldId="257"/>
            <ac:grpSpMk id="33" creationId="{055392D4-B147-575E-1856-4F174683F67C}"/>
          </ac:grpSpMkLst>
        </pc:grpChg>
        <pc:picChg chg="add mod ord">
          <ac:chgData name="哲哲 Sung" userId="720e589c88ecf478" providerId="LiveId" clId="{78AF9DF4-C4F4-4680-9A5E-3B9535B4B577}" dt="2023-07-22T12:41:57.639" v="813" actId="164"/>
          <ac:picMkLst>
            <pc:docMk/>
            <pc:sldMk cId="2853354820" sldId="257"/>
            <ac:picMk id="4" creationId="{B6787B44-0046-BBD7-2214-79E8B7EC0AF2}"/>
          </ac:picMkLst>
        </pc:picChg>
        <pc:picChg chg="add del mod">
          <ac:chgData name="哲哲 Sung" userId="720e589c88ecf478" providerId="LiveId" clId="{78AF9DF4-C4F4-4680-9A5E-3B9535B4B577}" dt="2023-07-22T12:32:22.586" v="784" actId="478"/>
          <ac:picMkLst>
            <pc:docMk/>
            <pc:sldMk cId="2853354820" sldId="257"/>
            <ac:picMk id="5" creationId="{723E0A49-3564-8673-D1BB-238E04C6D0F4}"/>
          </ac:picMkLst>
        </pc:picChg>
        <pc:picChg chg="add del mod">
          <ac:chgData name="哲哲 Sung" userId="720e589c88ecf478" providerId="LiveId" clId="{78AF9DF4-C4F4-4680-9A5E-3B9535B4B577}" dt="2023-07-22T12:34:27.891" v="799"/>
          <ac:picMkLst>
            <pc:docMk/>
            <pc:sldMk cId="2853354820" sldId="257"/>
            <ac:picMk id="7" creationId="{D12D76FE-FB3D-8774-A192-A84975E2423B}"/>
          </ac:picMkLst>
        </pc:picChg>
        <pc:picChg chg="add mod ord">
          <ac:chgData name="哲哲 Sung" userId="720e589c88ecf478" providerId="LiveId" clId="{78AF9DF4-C4F4-4680-9A5E-3B9535B4B577}" dt="2023-07-22T12:36:47.101" v="803" actId="167"/>
          <ac:picMkLst>
            <pc:docMk/>
            <pc:sldMk cId="2853354820" sldId="257"/>
            <ac:picMk id="9" creationId="{128E982C-66A8-D82A-359B-228804836A00}"/>
          </ac:picMkLst>
        </pc:picChg>
        <pc:picChg chg="add mod">
          <ac:chgData name="哲哲 Sung" userId="720e589c88ecf478" providerId="LiveId" clId="{78AF9DF4-C4F4-4680-9A5E-3B9535B4B577}" dt="2023-07-22T12:41:57.639" v="813" actId="164"/>
          <ac:picMkLst>
            <pc:docMk/>
            <pc:sldMk cId="2853354820" sldId="257"/>
            <ac:picMk id="11" creationId="{6C151E89-F2FB-11B9-DCA1-03224158E4A1}"/>
          </ac:picMkLst>
        </pc:picChg>
        <pc:picChg chg="add mod ord">
          <ac:chgData name="哲哲 Sung" userId="720e589c88ecf478" providerId="LiveId" clId="{78AF9DF4-C4F4-4680-9A5E-3B9535B4B577}" dt="2023-07-22T12:55:14.836" v="889" actId="1076"/>
          <ac:picMkLst>
            <pc:docMk/>
            <pc:sldMk cId="2853354820" sldId="257"/>
            <ac:picMk id="13" creationId="{92D612A9-E725-A9D2-730B-A03297C22E77}"/>
          </ac:picMkLst>
        </pc:picChg>
        <pc:picChg chg="add del mod">
          <ac:chgData name="哲哲 Sung" userId="720e589c88ecf478" providerId="LiveId" clId="{78AF9DF4-C4F4-4680-9A5E-3B9535B4B577}" dt="2023-07-22T12:52:33.087" v="855" actId="478"/>
          <ac:picMkLst>
            <pc:docMk/>
            <pc:sldMk cId="2853354820" sldId="257"/>
            <ac:picMk id="14" creationId="{AC49CFA6-2ECF-58AC-B37A-C48B8803BAD4}"/>
          </ac:picMkLst>
        </pc:picChg>
        <pc:picChg chg="add mod ord">
          <ac:chgData name="哲哲 Sung" userId="720e589c88ecf478" providerId="LiveId" clId="{78AF9DF4-C4F4-4680-9A5E-3B9535B4B577}" dt="2023-07-22T12:54:40.606" v="884" actId="166"/>
          <ac:picMkLst>
            <pc:docMk/>
            <pc:sldMk cId="2853354820" sldId="257"/>
            <ac:picMk id="15" creationId="{D9FA4FF6-4D52-4881-98DC-7DC304D1B4D2}"/>
          </ac:picMkLst>
        </pc:picChg>
        <pc:picChg chg="add mod ord">
          <ac:chgData name="哲哲 Sung" userId="720e589c88ecf478" providerId="LiveId" clId="{78AF9DF4-C4F4-4680-9A5E-3B9535B4B577}" dt="2023-07-22T12:57:00.480" v="904" actId="1076"/>
          <ac:picMkLst>
            <pc:docMk/>
            <pc:sldMk cId="2853354820" sldId="257"/>
            <ac:picMk id="16" creationId="{A4E8A882-41BA-CDCE-AA80-CF1878A053AD}"/>
          </ac:picMkLst>
        </pc:picChg>
        <pc:picChg chg="add mod">
          <ac:chgData name="哲哲 Sung" userId="720e589c88ecf478" providerId="LiveId" clId="{78AF9DF4-C4F4-4680-9A5E-3B9535B4B577}" dt="2023-07-22T12:55:03.126" v="888" actId="1076"/>
          <ac:picMkLst>
            <pc:docMk/>
            <pc:sldMk cId="2853354820" sldId="257"/>
            <ac:picMk id="18" creationId="{9532A3BB-0F6C-F8E9-94E6-2AE0CCAF7C7D}"/>
          </ac:picMkLst>
        </pc:picChg>
        <pc:picChg chg="add mod">
          <ac:chgData name="哲哲 Sung" userId="720e589c88ecf478" providerId="LiveId" clId="{78AF9DF4-C4F4-4680-9A5E-3B9535B4B577}" dt="2023-07-22T12:54:34.619" v="882" actId="1076"/>
          <ac:picMkLst>
            <pc:docMk/>
            <pc:sldMk cId="2853354820" sldId="257"/>
            <ac:picMk id="20" creationId="{84508955-2219-2CDC-A88A-66365EBFB841}"/>
          </ac:picMkLst>
        </pc:picChg>
        <pc:picChg chg="add mod">
          <ac:chgData name="哲哲 Sung" userId="720e589c88ecf478" providerId="LiveId" clId="{78AF9DF4-C4F4-4680-9A5E-3B9535B4B577}" dt="2023-07-22T12:53:02.488" v="863" actId="1076"/>
          <ac:picMkLst>
            <pc:docMk/>
            <pc:sldMk cId="2853354820" sldId="257"/>
            <ac:picMk id="22" creationId="{64556A73-857D-6486-2B32-BAD508744851}"/>
          </ac:picMkLst>
        </pc:picChg>
        <pc:picChg chg="add mod ord">
          <ac:chgData name="哲哲 Sung" userId="720e589c88ecf478" providerId="LiveId" clId="{78AF9DF4-C4F4-4680-9A5E-3B9535B4B577}" dt="2023-07-22T12:56:53.129" v="903" actId="166"/>
          <ac:picMkLst>
            <pc:docMk/>
            <pc:sldMk cId="2853354820" sldId="257"/>
            <ac:picMk id="24" creationId="{84989EA2-5FB5-963E-6098-133C55991A30}"/>
          </ac:picMkLst>
        </pc:picChg>
        <pc:picChg chg="add mod">
          <ac:chgData name="哲哲 Sung" userId="720e589c88ecf478" providerId="LiveId" clId="{78AF9DF4-C4F4-4680-9A5E-3B9535B4B577}" dt="2023-07-22T12:56:45.353" v="901" actId="1076"/>
          <ac:picMkLst>
            <pc:docMk/>
            <pc:sldMk cId="2853354820" sldId="257"/>
            <ac:picMk id="26" creationId="{D1A08EC0-FDF9-4BB0-FFB9-55C3A6D24B36}"/>
          </ac:picMkLst>
        </pc:picChg>
      </pc:sldChg>
      <pc:sldChg chg="addSp delSp modSp mod">
        <pc:chgData name="哲哲 Sung" userId="720e589c88ecf478" providerId="LiveId" clId="{78AF9DF4-C4F4-4680-9A5E-3B9535B4B577}" dt="2023-07-22T13:40:20.044" v="1383" actId="1076"/>
        <pc:sldMkLst>
          <pc:docMk/>
          <pc:sldMk cId="3329719644" sldId="258"/>
        </pc:sldMkLst>
        <pc:spChg chg="add mod">
          <ac:chgData name="哲哲 Sung" userId="720e589c88ecf478" providerId="LiveId" clId="{78AF9DF4-C4F4-4680-9A5E-3B9535B4B577}" dt="2023-07-22T13:06:45.794" v="985" actId="108"/>
          <ac:spMkLst>
            <pc:docMk/>
            <pc:sldMk cId="3329719644" sldId="258"/>
            <ac:spMk id="2" creationId="{753675CE-CDB7-2AFD-AD3D-E1BF6BBFA045}"/>
          </ac:spMkLst>
        </pc:spChg>
        <pc:spChg chg="add mod">
          <ac:chgData name="哲哲 Sung" userId="720e589c88ecf478" providerId="LiveId" clId="{78AF9DF4-C4F4-4680-9A5E-3B9535B4B577}" dt="2023-07-22T13:40:20.044" v="1383" actId="1076"/>
          <ac:spMkLst>
            <pc:docMk/>
            <pc:sldMk cId="3329719644" sldId="258"/>
            <ac:spMk id="15" creationId="{B7356475-4329-8B90-A945-300F2F4C7A82}"/>
          </ac:spMkLst>
        </pc:spChg>
        <pc:spChg chg="add mod">
          <ac:chgData name="哲哲 Sung" userId="720e589c88ecf478" providerId="LiveId" clId="{78AF9DF4-C4F4-4680-9A5E-3B9535B4B577}" dt="2023-07-22T13:29:38.836" v="1129" actId="3626"/>
          <ac:spMkLst>
            <pc:docMk/>
            <pc:sldMk cId="3329719644" sldId="258"/>
            <ac:spMk id="33" creationId="{DAF1B11E-FD24-460B-A5BB-FEFB7DF8C41F}"/>
          </ac:spMkLst>
        </pc:spChg>
        <pc:spChg chg="add mod">
          <ac:chgData name="哲哲 Sung" userId="720e589c88ecf478" providerId="LiveId" clId="{78AF9DF4-C4F4-4680-9A5E-3B9535B4B577}" dt="2023-07-22T13:39:33.457" v="1364" actId="1076"/>
          <ac:spMkLst>
            <pc:docMk/>
            <pc:sldMk cId="3329719644" sldId="258"/>
            <ac:spMk id="34" creationId="{2D05C17D-6A24-287D-66DB-1888C967D0B9}"/>
          </ac:spMkLst>
        </pc:spChg>
        <pc:spChg chg="add mod">
          <ac:chgData name="哲哲 Sung" userId="720e589c88ecf478" providerId="LiveId" clId="{78AF9DF4-C4F4-4680-9A5E-3B9535B4B577}" dt="2023-07-22T13:39:26.382" v="1363" actId="1076"/>
          <ac:spMkLst>
            <pc:docMk/>
            <pc:sldMk cId="3329719644" sldId="258"/>
            <ac:spMk id="35" creationId="{659CBB89-8968-67F4-3297-803C68ACCBC1}"/>
          </ac:spMkLst>
        </pc:spChg>
        <pc:grpChg chg="add mod">
          <ac:chgData name="哲哲 Sung" userId="720e589c88ecf478" providerId="LiveId" clId="{78AF9DF4-C4F4-4680-9A5E-3B9535B4B577}" dt="2023-07-22T13:28:43.499" v="1124" actId="1076"/>
          <ac:grpSpMkLst>
            <pc:docMk/>
            <pc:sldMk cId="3329719644" sldId="258"/>
            <ac:grpSpMk id="30" creationId="{B06EF37F-9212-C93E-09E8-9983D9A756F4}"/>
          </ac:grpSpMkLst>
        </pc:grpChg>
        <pc:grpChg chg="add mod">
          <ac:chgData name="哲哲 Sung" userId="720e589c88ecf478" providerId="LiveId" clId="{78AF9DF4-C4F4-4680-9A5E-3B9535B4B577}" dt="2023-07-22T13:28:53.439" v="1125" actId="1076"/>
          <ac:grpSpMkLst>
            <pc:docMk/>
            <pc:sldMk cId="3329719644" sldId="258"/>
            <ac:grpSpMk id="31" creationId="{3D56F1DD-B8C2-23D1-DE9A-C2B1B5BCC4F3}"/>
          </ac:grpSpMkLst>
        </pc:grpChg>
        <pc:grpChg chg="add mod">
          <ac:chgData name="哲哲 Sung" userId="720e589c88ecf478" providerId="LiveId" clId="{78AF9DF4-C4F4-4680-9A5E-3B9535B4B577}" dt="2023-07-22T13:28:30.956" v="1122" actId="1076"/>
          <ac:grpSpMkLst>
            <pc:docMk/>
            <pc:sldMk cId="3329719644" sldId="258"/>
            <ac:grpSpMk id="32" creationId="{F6562519-3C1D-224A-D3E0-6BF9874D8766}"/>
          </ac:grpSpMkLst>
        </pc:grpChg>
        <pc:picChg chg="add del mod">
          <ac:chgData name="哲哲 Sung" userId="720e589c88ecf478" providerId="LiveId" clId="{78AF9DF4-C4F4-4680-9A5E-3B9535B4B577}" dt="2023-07-22T13:16:42.662" v="999" actId="478"/>
          <ac:picMkLst>
            <pc:docMk/>
            <pc:sldMk cId="3329719644" sldId="258"/>
            <ac:picMk id="4" creationId="{C2BF8DB3-77D7-3694-2FD4-47E2EFBA9963}"/>
          </ac:picMkLst>
        </pc:picChg>
        <pc:picChg chg="add mod ord">
          <ac:chgData name="哲哲 Sung" userId="720e589c88ecf478" providerId="LiveId" clId="{78AF9DF4-C4F4-4680-9A5E-3B9535B4B577}" dt="2023-07-22T13:28:23.938" v="1121" actId="1076"/>
          <ac:picMkLst>
            <pc:docMk/>
            <pc:sldMk cId="3329719644" sldId="258"/>
            <ac:picMk id="6" creationId="{82A45340-35A5-94FF-7223-E97255D82B8E}"/>
          </ac:picMkLst>
        </pc:picChg>
        <pc:picChg chg="add del mod">
          <ac:chgData name="哲哲 Sung" userId="720e589c88ecf478" providerId="LiveId" clId="{78AF9DF4-C4F4-4680-9A5E-3B9535B4B577}" dt="2023-07-22T13:16:38.607" v="996" actId="478"/>
          <ac:picMkLst>
            <pc:docMk/>
            <pc:sldMk cId="3329719644" sldId="258"/>
            <ac:picMk id="8" creationId="{C29813EF-96F6-E107-B35D-B6EA3A010910}"/>
          </ac:picMkLst>
        </pc:picChg>
        <pc:picChg chg="add del mod">
          <ac:chgData name="哲哲 Sung" userId="720e589c88ecf478" providerId="LiveId" clId="{78AF9DF4-C4F4-4680-9A5E-3B9535B4B577}" dt="2023-07-22T13:16:35.034" v="995" actId="478"/>
          <ac:picMkLst>
            <pc:docMk/>
            <pc:sldMk cId="3329719644" sldId="258"/>
            <ac:picMk id="10" creationId="{9A9FCAE6-92B3-2844-CA47-E3C4B01F6611}"/>
          </ac:picMkLst>
        </pc:picChg>
        <pc:picChg chg="add del mod">
          <ac:chgData name="哲哲 Sung" userId="720e589c88ecf478" providerId="LiveId" clId="{78AF9DF4-C4F4-4680-9A5E-3B9535B4B577}" dt="2023-07-22T13:18:39.051" v="1021" actId="478"/>
          <ac:picMkLst>
            <pc:docMk/>
            <pc:sldMk cId="3329719644" sldId="258"/>
            <ac:picMk id="12" creationId="{935867CA-FFCE-6FC5-2BD6-5883903175C7}"/>
          </ac:picMkLst>
        </pc:picChg>
        <pc:picChg chg="add mod">
          <ac:chgData name="哲哲 Sung" userId="720e589c88ecf478" providerId="LiveId" clId="{78AF9DF4-C4F4-4680-9A5E-3B9535B4B577}" dt="2023-07-22T13:28:16.325" v="1119" actId="164"/>
          <ac:picMkLst>
            <pc:docMk/>
            <pc:sldMk cId="3329719644" sldId="258"/>
            <ac:picMk id="14" creationId="{8F540165-9F69-8123-714E-2656A8AFEB43}"/>
          </ac:picMkLst>
        </pc:picChg>
        <pc:picChg chg="add mod">
          <ac:chgData name="哲哲 Sung" userId="720e589c88ecf478" providerId="LiveId" clId="{78AF9DF4-C4F4-4680-9A5E-3B9535B4B577}" dt="2023-07-22T13:27:56.578" v="1117" actId="164"/>
          <ac:picMkLst>
            <pc:docMk/>
            <pc:sldMk cId="3329719644" sldId="258"/>
            <ac:picMk id="17" creationId="{FF44D7A3-A900-4042-B76F-88DA025963CD}"/>
          </ac:picMkLst>
        </pc:picChg>
        <pc:picChg chg="add mod">
          <ac:chgData name="哲哲 Sung" userId="720e589c88ecf478" providerId="LiveId" clId="{78AF9DF4-C4F4-4680-9A5E-3B9535B4B577}" dt="2023-07-22T13:27:56.578" v="1117" actId="164"/>
          <ac:picMkLst>
            <pc:docMk/>
            <pc:sldMk cId="3329719644" sldId="258"/>
            <ac:picMk id="19" creationId="{DCF8A187-CDE1-A2C8-F946-8539103109F3}"/>
          </ac:picMkLst>
        </pc:picChg>
        <pc:picChg chg="add mod">
          <ac:chgData name="哲哲 Sung" userId="720e589c88ecf478" providerId="LiveId" clId="{78AF9DF4-C4F4-4680-9A5E-3B9535B4B577}" dt="2023-07-22T13:28:03.557" v="1118" actId="164"/>
          <ac:picMkLst>
            <pc:docMk/>
            <pc:sldMk cId="3329719644" sldId="258"/>
            <ac:picMk id="21" creationId="{806191EC-01E0-5AD3-5809-9800EF16344A}"/>
          </ac:picMkLst>
        </pc:picChg>
        <pc:picChg chg="add mod">
          <ac:chgData name="哲哲 Sung" userId="720e589c88ecf478" providerId="LiveId" clId="{78AF9DF4-C4F4-4680-9A5E-3B9535B4B577}" dt="2023-07-22T13:27:56.578" v="1117" actId="164"/>
          <ac:picMkLst>
            <pc:docMk/>
            <pc:sldMk cId="3329719644" sldId="258"/>
            <ac:picMk id="23" creationId="{D473F06A-4D53-6E9F-649C-AAE8F0D5AF21}"/>
          </ac:picMkLst>
        </pc:picChg>
        <pc:picChg chg="add mod">
          <ac:chgData name="哲哲 Sung" userId="720e589c88ecf478" providerId="LiveId" clId="{78AF9DF4-C4F4-4680-9A5E-3B9535B4B577}" dt="2023-07-22T13:28:03.557" v="1118" actId="164"/>
          <ac:picMkLst>
            <pc:docMk/>
            <pc:sldMk cId="3329719644" sldId="258"/>
            <ac:picMk id="25" creationId="{3733E99F-2C8B-E78E-50C4-1759FA54A76F}"/>
          </ac:picMkLst>
        </pc:picChg>
        <pc:picChg chg="add mod">
          <ac:chgData name="哲哲 Sung" userId="720e589c88ecf478" providerId="LiveId" clId="{78AF9DF4-C4F4-4680-9A5E-3B9535B4B577}" dt="2023-07-22T13:27:56.578" v="1117" actId="164"/>
          <ac:picMkLst>
            <pc:docMk/>
            <pc:sldMk cId="3329719644" sldId="258"/>
            <ac:picMk id="27" creationId="{77AA77FE-AC24-C3FD-0E08-72FFDEF34E3C}"/>
          </ac:picMkLst>
        </pc:picChg>
        <pc:picChg chg="add mod">
          <ac:chgData name="哲哲 Sung" userId="720e589c88ecf478" providerId="LiveId" clId="{78AF9DF4-C4F4-4680-9A5E-3B9535B4B577}" dt="2023-07-22T13:28:03.557" v="1118" actId="164"/>
          <ac:picMkLst>
            <pc:docMk/>
            <pc:sldMk cId="3329719644" sldId="258"/>
            <ac:picMk id="29" creationId="{B9B51563-9D5B-E952-11E9-4EAFA4731741}"/>
          </ac:picMkLst>
        </pc:picChg>
      </pc:sldChg>
      <pc:sldChg chg="del">
        <pc:chgData name="哲哲 Sung" userId="720e589c88ecf478" providerId="LiveId" clId="{78AF9DF4-C4F4-4680-9A5E-3B9535B4B577}" dt="2023-07-22T13:05:05.768" v="967" actId="47"/>
        <pc:sldMkLst>
          <pc:docMk/>
          <pc:sldMk cId="549306128" sldId="259"/>
        </pc:sldMkLst>
      </pc:sldChg>
      <pc:sldChg chg="addSp delSp modSp add mod setBg">
        <pc:chgData name="哲哲 Sung" userId="720e589c88ecf478" providerId="LiveId" clId="{78AF9DF4-C4F4-4680-9A5E-3B9535B4B577}" dt="2023-07-23T03:23:07.329" v="1566" actId="255"/>
        <pc:sldMkLst>
          <pc:docMk/>
          <pc:sldMk cId="1684566847" sldId="260"/>
        </pc:sldMkLst>
        <pc:spChg chg="del">
          <ac:chgData name="哲哲 Sung" userId="720e589c88ecf478" providerId="LiveId" clId="{78AF9DF4-C4F4-4680-9A5E-3B9535B4B577}" dt="2023-07-22T11:57:43.541" v="551" actId="478"/>
          <ac:spMkLst>
            <pc:docMk/>
            <pc:sldMk cId="1684566847" sldId="260"/>
            <ac:spMk id="3" creationId="{19FE79DE-F43A-DF65-827A-451C05C219A5}"/>
          </ac:spMkLst>
        </pc:spChg>
        <pc:spChg chg="mod">
          <ac:chgData name="哲哲 Sung" userId="720e589c88ecf478" providerId="LiveId" clId="{78AF9DF4-C4F4-4680-9A5E-3B9535B4B577}" dt="2023-07-23T03:23:07.329" v="1566" actId="255"/>
          <ac:spMkLst>
            <pc:docMk/>
            <pc:sldMk cId="1684566847" sldId="260"/>
            <ac:spMk id="4" creationId="{379C6FE4-90C8-29EF-22B1-236C0E45E062}"/>
          </ac:spMkLst>
        </pc:spChg>
        <pc:spChg chg="del mod">
          <ac:chgData name="哲哲 Sung" userId="720e589c88ecf478" providerId="LiveId" clId="{78AF9DF4-C4F4-4680-9A5E-3B9535B4B577}" dt="2023-07-22T12:09:12.213" v="669" actId="478"/>
          <ac:spMkLst>
            <pc:docMk/>
            <pc:sldMk cId="1684566847" sldId="260"/>
            <ac:spMk id="11" creationId="{0B95721C-9F18-BF8B-44A8-7AB2263173D1}"/>
          </ac:spMkLst>
        </pc:spChg>
        <pc:spChg chg="del mod">
          <ac:chgData name="哲哲 Sung" userId="720e589c88ecf478" providerId="LiveId" clId="{78AF9DF4-C4F4-4680-9A5E-3B9535B4B577}" dt="2023-07-22T12:09:10.083" v="668" actId="478"/>
          <ac:spMkLst>
            <pc:docMk/>
            <pc:sldMk cId="1684566847" sldId="260"/>
            <ac:spMk id="12" creationId="{A6C86EA5-72A8-D3E0-8EE0-5DD9EEF6F7CA}"/>
          </ac:spMkLst>
        </pc:spChg>
        <pc:spChg chg="del">
          <ac:chgData name="哲哲 Sung" userId="720e589c88ecf478" providerId="LiveId" clId="{78AF9DF4-C4F4-4680-9A5E-3B9535B4B577}" dt="2023-07-22T12:09:05.286" v="664" actId="478"/>
          <ac:spMkLst>
            <pc:docMk/>
            <pc:sldMk cId="1684566847" sldId="260"/>
            <ac:spMk id="14" creationId="{A9A2F9F5-7F3B-401B-1FDE-D7ACC210FA61}"/>
          </ac:spMkLst>
        </pc:spChg>
        <pc:spChg chg="del">
          <ac:chgData name="哲哲 Sung" userId="720e589c88ecf478" providerId="LiveId" clId="{78AF9DF4-C4F4-4680-9A5E-3B9535B4B577}" dt="2023-07-22T12:09:03.926" v="663" actId="478"/>
          <ac:spMkLst>
            <pc:docMk/>
            <pc:sldMk cId="1684566847" sldId="260"/>
            <ac:spMk id="15" creationId="{53E0337B-F00D-1E19-225C-AF7FCCF5AB21}"/>
          </ac:spMkLst>
        </pc:spChg>
        <pc:spChg chg="del">
          <ac:chgData name="哲哲 Sung" userId="720e589c88ecf478" providerId="LiveId" clId="{78AF9DF4-C4F4-4680-9A5E-3B9535B4B577}" dt="2023-07-22T12:09:06.792" v="665" actId="478"/>
          <ac:spMkLst>
            <pc:docMk/>
            <pc:sldMk cId="1684566847" sldId="260"/>
            <ac:spMk id="16" creationId="{EA970845-37F5-194B-2EB4-71B5A627D2CE}"/>
          </ac:spMkLst>
        </pc:spChg>
        <pc:spChg chg="mod">
          <ac:chgData name="哲哲 Sung" userId="720e589c88ecf478" providerId="LiveId" clId="{78AF9DF4-C4F4-4680-9A5E-3B9535B4B577}" dt="2023-07-22T13:42:03.097" v="1391" actId="14100"/>
          <ac:spMkLst>
            <pc:docMk/>
            <pc:sldMk cId="1684566847" sldId="260"/>
            <ac:spMk id="18" creationId="{D9F4CB97-4A6C-F25C-00B3-E0FF56A85FED}"/>
          </ac:spMkLst>
        </pc:spChg>
        <pc:spChg chg="mod">
          <ac:chgData name="哲哲 Sung" userId="720e589c88ecf478" providerId="LiveId" clId="{78AF9DF4-C4F4-4680-9A5E-3B9535B4B577}" dt="2023-07-22T12:18:39.630" v="747" actId="3626"/>
          <ac:spMkLst>
            <pc:docMk/>
            <pc:sldMk cId="1684566847" sldId="260"/>
            <ac:spMk id="19" creationId="{0C7FEF49-49F5-F038-D2BB-D12593D21851}"/>
          </ac:spMkLst>
        </pc:spChg>
        <pc:spChg chg="add mod">
          <ac:chgData name="哲哲 Sung" userId="720e589c88ecf478" providerId="LiveId" clId="{78AF9DF4-C4F4-4680-9A5E-3B9535B4B577}" dt="2023-07-22T12:16:56.945" v="732" actId="255"/>
          <ac:spMkLst>
            <pc:docMk/>
            <pc:sldMk cId="1684566847" sldId="260"/>
            <ac:spMk id="26" creationId="{404B648D-2606-FF6D-B1EF-D1E81AFFDB72}"/>
          </ac:spMkLst>
        </pc:spChg>
        <pc:spChg chg="add mod">
          <ac:chgData name="哲哲 Sung" userId="720e589c88ecf478" providerId="LiveId" clId="{78AF9DF4-C4F4-4680-9A5E-3B9535B4B577}" dt="2023-07-22T12:16:48.190" v="731" actId="255"/>
          <ac:spMkLst>
            <pc:docMk/>
            <pc:sldMk cId="1684566847" sldId="260"/>
            <ac:spMk id="27" creationId="{0A9E2360-F66A-82BB-2FC9-F90A85A0B1B5}"/>
          </ac:spMkLst>
        </pc:spChg>
        <pc:spChg chg="add mod">
          <ac:chgData name="哲哲 Sung" userId="720e589c88ecf478" providerId="LiveId" clId="{78AF9DF4-C4F4-4680-9A5E-3B9535B4B577}" dt="2023-07-22T12:17:05.254" v="733" actId="255"/>
          <ac:spMkLst>
            <pc:docMk/>
            <pc:sldMk cId="1684566847" sldId="260"/>
            <ac:spMk id="28" creationId="{3CD213C4-F976-3B51-7FAE-DD30191C0A4A}"/>
          </ac:spMkLst>
        </pc:spChg>
        <pc:spChg chg="add mod">
          <ac:chgData name="哲哲 Sung" userId="720e589c88ecf478" providerId="LiveId" clId="{78AF9DF4-C4F4-4680-9A5E-3B9535B4B577}" dt="2023-07-22T13:42:41.036" v="1394" actId="1076"/>
          <ac:spMkLst>
            <pc:docMk/>
            <pc:sldMk cId="1684566847" sldId="260"/>
            <ac:spMk id="33" creationId="{1C8C493A-2784-A1C7-BEBB-F540B8C701A0}"/>
          </ac:spMkLst>
        </pc:spChg>
        <pc:grpChg chg="add mod">
          <ac:chgData name="哲哲 Sung" userId="720e589c88ecf478" providerId="LiveId" clId="{78AF9DF4-C4F4-4680-9A5E-3B9535B4B577}" dt="2023-07-22T12:07:33.175" v="652" actId="1076"/>
          <ac:grpSpMkLst>
            <pc:docMk/>
            <pc:sldMk cId="1684566847" sldId="260"/>
            <ac:grpSpMk id="25" creationId="{4B7A1AB8-8091-B2C0-3DE7-4A049F228BC5}"/>
          </ac:grpSpMkLst>
        </pc:grpChg>
        <pc:picChg chg="add del mod">
          <ac:chgData name="哲哲 Sung" userId="720e589c88ecf478" providerId="LiveId" clId="{78AF9DF4-C4F4-4680-9A5E-3B9535B4B577}" dt="2023-07-22T11:56:35.475" v="537"/>
          <ac:picMkLst>
            <pc:docMk/>
            <pc:sldMk cId="1684566847" sldId="260"/>
            <ac:picMk id="2" creationId="{B7C272D5-045D-2451-C589-0766998160A5}"/>
          </ac:picMkLst>
        </pc:picChg>
        <pc:picChg chg="add del mod">
          <ac:chgData name="哲哲 Sung" userId="720e589c88ecf478" providerId="LiveId" clId="{78AF9DF4-C4F4-4680-9A5E-3B9535B4B577}" dt="2023-07-22T11:57:38.500" v="550" actId="478"/>
          <ac:picMkLst>
            <pc:docMk/>
            <pc:sldMk cId="1684566847" sldId="260"/>
            <ac:picMk id="5" creationId="{22365EB9-2D88-06A0-5448-994D30D046E3}"/>
          </ac:picMkLst>
        </pc:picChg>
        <pc:picChg chg="del mod">
          <ac:chgData name="哲哲 Sung" userId="720e589c88ecf478" providerId="LiveId" clId="{78AF9DF4-C4F4-4680-9A5E-3B9535B4B577}" dt="2023-07-22T12:09:08.117" v="667" actId="478"/>
          <ac:picMkLst>
            <pc:docMk/>
            <pc:sldMk cId="1684566847" sldId="260"/>
            <ac:picMk id="6" creationId="{4AB532CE-5ECA-30CF-3EEA-F103FCBB62A4}"/>
          </ac:picMkLst>
        </pc:picChg>
        <pc:picChg chg="del mod">
          <ac:chgData name="哲哲 Sung" userId="720e589c88ecf478" providerId="LiveId" clId="{78AF9DF4-C4F4-4680-9A5E-3B9535B4B577}" dt="2023-07-22T12:09:07.438" v="666" actId="478"/>
          <ac:picMkLst>
            <pc:docMk/>
            <pc:sldMk cId="1684566847" sldId="260"/>
            <ac:picMk id="7" creationId="{9958B9DC-569A-DACD-B449-B7833055A765}"/>
          </ac:picMkLst>
        </pc:picChg>
        <pc:picChg chg="del">
          <ac:chgData name="哲哲 Sung" userId="720e589c88ecf478" providerId="LiveId" clId="{78AF9DF4-C4F4-4680-9A5E-3B9535B4B577}" dt="2023-07-22T12:09:00.841" v="660" actId="478"/>
          <ac:picMkLst>
            <pc:docMk/>
            <pc:sldMk cId="1684566847" sldId="260"/>
            <ac:picMk id="8" creationId="{6F169D94-983F-19F9-5F99-9538DD4941DE}"/>
          </ac:picMkLst>
        </pc:picChg>
        <pc:picChg chg="del">
          <ac:chgData name="哲哲 Sung" userId="720e589c88ecf478" providerId="LiveId" clId="{78AF9DF4-C4F4-4680-9A5E-3B9535B4B577}" dt="2023-07-22T12:09:01.686" v="661" actId="478"/>
          <ac:picMkLst>
            <pc:docMk/>
            <pc:sldMk cId="1684566847" sldId="260"/>
            <ac:picMk id="9" creationId="{A8A9C034-04D3-EA2F-F2AA-DD72E8D73B49}"/>
          </ac:picMkLst>
        </pc:picChg>
        <pc:picChg chg="del">
          <ac:chgData name="哲哲 Sung" userId="720e589c88ecf478" providerId="LiveId" clId="{78AF9DF4-C4F4-4680-9A5E-3B9535B4B577}" dt="2023-07-22T12:09:02.409" v="662" actId="478"/>
          <ac:picMkLst>
            <pc:docMk/>
            <pc:sldMk cId="1684566847" sldId="260"/>
            <ac:picMk id="10" creationId="{3DF218C9-E10E-C8C1-D3CA-E2A7E86E99AD}"/>
          </ac:picMkLst>
        </pc:picChg>
        <pc:picChg chg="del">
          <ac:chgData name="哲哲 Sung" userId="720e589c88ecf478" providerId="LiveId" clId="{78AF9DF4-C4F4-4680-9A5E-3B9535B4B577}" dt="2023-07-22T11:58:51.664" v="559" actId="478"/>
          <ac:picMkLst>
            <pc:docMk/>
            <pc:sldMk cId="1684566847" sldId="260"/>
            <ac:picMk id="17" creationId="{9562E3D2-13BB-0904-E1A7-56E558931D62}"/>
          </ac:picMkLst>
        </pc:picChg>
        <pc:picChg chg="add mod ord">
          <ac:chgData name="哲哲 Sung" userId="720e589c88ecf478" providerId="LiveId" clId="{78AF9DF4-C4F4-4680-9A5E-3B9535B4B577}" dt="2023-07-22T11:58:23.833" v="556" actId="1076"/>
          <ac:picMkLst>
            <pc:docMk/>
            <pc:sldMk cId="1684566847" sldId="260"/>
            <ac:picMk id="20" creationId="{EA2E42E0-B152-0728-03D7-8D05F50D865F}"/>
          </ac:picMkLst>
        </pc:picChg>
        <pc:picChg chg="add del mod">
          <ac:chgData name="哲哲 Sung" userId="720e589c88ecf478" providerId="LiveId" clId="{78AF9DF4-C4F4-4680-9A5E-3B9535B4B577}" dt="2023-07-22T11:59:52.742" v="573" actId="478"/>
          <ac:picMkLst>
            <pc:docMk/>
            <pc:sldMk cId="1684566847" sldId="260"/>
            <ac:picMk id="21" creationId="{70FE44DD-A5A8-EFA2-5FD3-F3734BC1E36A}"/>
          </ac:picMkLst>
        </pc:picChg>
        <pc:picChg chg="add mod">
          <ac:chgData name="哲哲 Sung" userId="720e589c88ecf478" providerId="LiveId" clId="{78AF9DF4-C4F4-4680-9A5E-3B9535B4B577}" dt="2023-07-22T12:04:45.883" v="628" actId="164"/>
          <ac:picMkLst>
            <pc:docMk/>
            <pc:sldMk cId="1684566847" sldId="260"/>
            <ac:picMk id="22" creationId="{B0F69945-5935-AD23-88C4-8C99D5FB6BA2}"/>
          </ac:picMkLst>
        </pc:picChg>
        <pc:picChg chg="add mod">
          <ac:chgData name="哲哲 Sung" userId="720e589c88ecf478" providerId="LiveId" clId="{78AF9DF4-C4F4-4680-9A5E-3B9535B4B577}" dt="2023-07-22T12:04:45.883" v="628" actId="164"/>
          <ac:picMkLst>
            <pc:docMk/>
            <pc:sldMk cId="1684566847" sldId="260"/>
            <ac:picMk id="23" creationId="{9259A0C8-ED94-BA02-8E8D-AD60FDB71950}"/>
          </ac:picMkLst>
        </pc:picChg>
        <pc:picChg chg="add mod">
          <ac:chgData name="哲哲 Sung" userId="720e589c88ecf478" providerId="LiveId" clId="{78AF9DF4-C4F4-4680-9A5E-3B9535B4B577}" dt="2023-07-22T12:04:45.883" v="628" actId="164"/>
          <ac:picMkLst>
            <pc:docMk/>
            <pc:sldMk cId="1684566847" sldId="260"/>
            <ac:picMk id="24" creationId="{C45F9F8A-1621-BA4D-DF58-472D12CB3523}"/>
          </ac:picMkLst>
        </pc:picChg>
        <pc:picChg chg="add mod">
          <ac:chgData name="哲哲 Sung" userId="720e589c88ecf478" providerId="LiveId" clId="{78AF9DF4-C4F4-4680-9A5E-3B9535B4B577}" dt="2023-07-22T13:44:04.942" v="1403" actId="14100"/>
          <ac:picMkLst>
            <pc:docMk/>
            <pc:sldMk cId="1684566847" sldId="260"/>
            <ac:picMk id="30" creationId="{5656CB27-D02D-F5E8-F419-F0B509342F51}"/>
          </ac:picMkLst>
        </pc:picChg>
        <pc:picChg chg="add mod">
          <ac:chgData name="哲哲 Sung" userId="720e589c88ecf478" providerId="LiveId" clId="{78AF9DF4-C4F4-4680-9A5E-3B9535B4B577}" dt="2023-07-22T13:41:26.516" v="1386" actId="1076"/>
          <ac:picMkLst>
            <pc:docMk/>
            <pc:sldMk cId="1684566847" sldId="260"/>
            <ac:picMk id="32" creationId="{363E300D-A179-5678-385C-A6884C3B17BB}"/>
          </ac:picMkLst>
        </pc:picChg>
      </pc:sldChg>
      <pc:sldMasterChg chg="addSp delSp modSp mod modSldLayout">
        <pc:chgData name="哲哲 Sung" userId="720e589c88ecf478" providerId="LiveId" clId="{78AF9DF4-C4F4-4680-9A5E-3B9535B4B577}" dt="2023-07-22T11:55:39.260" v="528" actId="478"/>
        <pc:sldMasterMkLst>
          <pc:docMk/>
          <pc:sldMasterMk cId="2567980140" sldId="2147483660"/>
        </pc:sldMasterMkLst>
        <pc:spChg chg="del">
          <ac:chgData name="哲哲 Sung" userId="720e589c88ecf478" providerId="LiveId" clId="{78AF9DF4-C4F4-4680-9A5E-3B9535B4B577}" dt="2023-07-22T11:10:57.645" v="70" actId="478"/>
          <ac:spMkLst>
            <pc:docMk/>
            <pc:sldMasterMk cId="2567980140" sldId="2147483660"/>
            <ac:spMk id="2" creationId="{00000000-0000-0000-0000-000000000000}"/>
          </ac:spMkLst>
        </pc:spChg>
        <pc:spChg chg="del">
          <ac:chgData name="哲哲 Sung" userId="720e589c88ecf478" providerId="LiveId" clId="{78AF9DF4-C4F4-4680-9A5E-3B9535B4B577}" dt="2023-07-22T11:11:00.596" v="71" actId="478"/>
          <ac:spMkLst>
            <pc:docMk/>
            <pc:sldMasterMk cId="2567980140" sldId="2147483660"/>
            <ac:spMk id="3" creationId="{00000000-0000-0000-0000-000000000000}"/>
          </ac:spMkLst>
        </pc:spChg>
        <pc:spChg chg="del">
          <ac:chgData name="哲哲 Sung" userId="720e589c88ecf478" providerId="LiveId" clId="{78AF9DF4-C4F4-4680-9A5E-3B9535B4B577}" dt="2023-07-22T11:11:06.657" v="73" actId="478"/>
          <ac:spMkLst>
            <pc:docMk/>
            <pc:sldMasterMk cId="2567980140" sldId="2147483660"/>
            <ac:spMk id="4" creationId="{00000000-0000-0000-0000-000000000000}"/>
          </ac:spMkLst>
        </pc:spChg>
        <pc:spChg chg="del">
          <ac:chgData name="哲哲 Sung" userId="720e589c88ecf478" providerId="LiveId" clId="{78AF9DF4-C4F4-4680-9A5E-3B9535B4B577}" dt="2023-07-22T11:11:05.207" v="72" actId="478"/>
          <ac:spMkLst>
            <pc:docMk/>
            <pc:sldMasterMk cId="2567980140" sldId="2147483660"/>
            <ac:spMk id="5" creationId="{00000000-0000-0000-0000-000000000000}"/>
          </ac:spMkLst>
        </pc:spChg>
        <pc:spChg chg="del">
          <ac:chgData name="哲哲 Sung" userId="720e589c88ecf478" providerId="LiveId" clId="{78AF9DF4-C4F4-4680-9A5E-3B9535B4B577}" dt="2023-07-22T11:11:07.820" v="74" actId="478"/>
          <ac:spMkLst>
            <pc:docMk/>
            <pc:sldMasterMk cId="2567980140" sldId="2147483660"/>
            <ac:spMk id="6" creationId="{00000000-0000-0000-0000-000000000000}"/>
          </ac:spMkLst>
        </pc:spChg>
        <pc:grpChg chg="add del mod">
          <ac:chgData name="哲哲 Sung" userId="720e589c88ecf478" providerId="LiveId" clId="{78AF9DF4-C4F4-4680-9A5E-3B9535B4B577}" dt="2023-07-22T11:10:39.650" v="66"/>
          <ac:grpSpMkLst>
            <pc:docMk/>
            <pc:sldMasterMk cId="2567980140" sldId="2147483660"/>
            <ac:grpSpMk id="8" creationId="{4A73C231-9E41-187E-8DC9-A6AE96597626}"/>
          </ac:grpSpMkLst>
        </pc:grpChg>
        <pc:grpChg chg="add mod">
          <ac:chgData name="哲哲 Sung" userId="720e589c88ecf478" providerId="LiveId" clId="{78AF9DF4-C4F4-4680-9A5E-3B9535B4B577}" dt="2023-07-22T11:21:24.267" v="104" actId="1076"/>
          <ac:grpSpMkLst>
            <pc:docMk/>
            <pc:sldMasterMk cId="2567980140" sldId="2147483660"/>
            <ac:grpSpMk id="11" creationId="{9B61AED9-2038-1644-F9D4-1CECBE7A954F}"/>
          </ac:grpSpMkLst>
        </pc:grpChg>
        <pc:graphicFrameChg chg="mod">
          <ac:chgData name="哲哲 Sung" userId="720e589c88ecf478" providerId="LiveId" clId="{78AF9DF4-C4F4-4680-9A5E-3B9535B4B577}" dt="2023-07-22T11:10:32.309" v="61"/>
          <ac:graphicFrameMkLst>
            <pc:docMk/>
            <pc:sldMasterMk cId="2567980140" sldId="2147483660"/>
            <ac:graphicFrameMk id="9" creationId="{E687FA5A-2347-B786-30FA-A6C0F22407DA}"/>
          </ac:graphicFrameMkLst>
        </pc:graphicFrameChg>
        <pc:graphicFrameChg chg="mod">
          <ac:chgData name="哲哲 Sung" userId="720e589c88ecf478" providerId="LiveId" clId="{78AF9DF4-C4F4-4680-9A5E-3B9535B4B577}" dt="2023-07-22T11:10:53.578" v="69"/>
          <ac:graphicFrameMkLst>
            <pc:docMk/>
            <pc:sldMasterMk cId="2567980140" sldId="2147483660"/>
            <ac:graphicFrameMk id="12" creationId="{607475B1-7F8B-DAC5-8A84-EDDED188A092}"/>
          </ac:graphicFrameMkLst>
        </pc:graphicFrameChg>
        <pc:picChg chg="add del mod">
          <ac:chgData name="哲哲 Sung" userId="720e589c88ecf478" providerId="LiveId" clId="{78AF9DF4-C4F4-4680-9A5E-3B9535B4B577}" dt="2023-07-22T11:10:43.119" v="67"/>
          <ac:picMkLst>
            <pc:docMk/>
            <pc:sldMasterMk cId="2567980140" sldId="2147483660"/>
            <ac:picMk id="7" creationId="{14187462-C727-72AB-69FF-8D3BA131CE37}"/>
          </ac:picMkLst>
        </pc:picChg>
        <pc:picChg chg="mod">
          <ac:chgData name="哲哲 Sung" userId="720e589c88ecf478" providerId="LiveId" clId="{78AF9DF4-C4F4-4680-9A5E-3B9535B4B577}" dt="2023-07-22T11:10:32.309" v="61"/>
          <ac:picMkLst>
            <pc:docMk/>
            <pc:sldMasterMk cId="2567980140" sldId="2147483660"/>
            <ac:picMk id="10" creationId="{62BE3365-EB56-DE5E-61E3-D953377120BC}"/>
          </ac:picMkLst>
        </pc:picChg>
        <pc:picChg chg="mod">
          <ac:chgData name="哲哲 Sung" userId="720e589c88ecf478" providerId="LiveId" clId="{78AF9DF4-C4F4-4680-9A5E-3B9535B4B577}" dt="2023-07-22T11:10:53.578" v="69"/>
          <ac:picMkLst>
            <pc:docMk/>
            <pc:sldMasterMk cId="2567980140" sldId="2147483660"/>
            <ac:picMk id="13" creationId="{62A86B9F-9BB1-E5A1-F304-5118B5E2A49C}"/>
          </ac:picMkLst>
        </pc:picChg>
        <pc:picChg chg="add del mod">
          <ac:chgData name="哲哲 Sung" userId="720e589c88ecf478" providerId="LiveId" clId="{78AF9DF4-C4F4-4680-9A5E-3B9535B4B577}" dt="2023-07-22T11:12:50.972" v="78" actId="478"/>
          <ac:picMkLst>
            <pc:docMk/>
            <pc:sldMasterMk cId="2567980140" sldId="2147483660"/>
            <ac:picMk id="15" creationId="{8087563B-CED4-36B1-AA40-D54721538A95}"/>
          </ac:picMkLst>
        </pc:picChg>
        <pc:picChg chg="add mod">
          <ac:chgData name="哲哲 Sung" userId="720e589c88ecf478" providerId="LiveId" clId="{78AF9DF4-C4F4-4680-9A5E-3B9535B4B577}" dt="2023-07-22T11:18:32.019" v="84" actId="14100"/>
          <ac:picMkLst>
            <pc:docMk/>
            <pc:sldMasterMk cId="2567980140" sldId="2147483660"/>
            <ac:picMk id="17" creationId="{C6513BDA-684B-F037-D435-DC45A88D1B4D}"/>
          </ac:picMkLst>
        </pc:picChg>
        <pc:picChg chg="add mod">
          <ac:chgData name="哲哲 Sung" userId="720e589c88ecf478" providerId="LiveId" clId="{78AF9DF4-C4F4-4680-9A5E-3B9535B4B577}" dt="2023-07-22T11:21:22.581" v="103" actId="1076"/>
          <ac:picMkLst>
            <pc:docMk/>
            <pc:sldMasterMk cId="2567980140" sldId="2147483660"/>
            <ac:picMk id="18" creationId="{27FAEA09-ED81-A628-5A97-578ED128E423}"/>
          </ac:picMkLst>
        </pc:picChg>
        <pc:picChg chg="add mod">
          <ac:chgData name="哲哲 Sung" userId="720e589c88ecf478" providerId="LiveId" clId="{78AF9DF4-C4F4-4680-9A5E-3B9535B4B577}" dt="2023-07-22T11:45:24.116" v="420" actId="1076"/>
          <ac:picMkLst>
            <pc:docMk/>
            <pc:sldMasterMk cId="2567980140" sldId="2147483660"/>
            <ac:picMk id="19" creationId="{E75591BA-8DED-D751-23E7-62D1ACDC6EA5}"/>
          </ac:picMkLst>
        </pc:picChg>
        <pc:sldLayoutChg chg="addSp delSp modSp mod">
          <pc:chgData name="哲哲 Sung" userId="720e589c88ecf478" providerId="LiveId" clId="{78AF9DF4-C4F4-4680-9A5E-3B9535B4B577}" dt="2023-07-22T11:55:39.260" v="528" actId="478"/>
          <pc:sldLayoutMkLst>
            <pc:docMk/>
            <pc:sldMasterMk cId="2567980140" sldId="2147483660"/>
            <pc:sldLayoutMk cId="2674881691" sldId="2147483661"/>
          </pc:sldLayoutMkLst>
          <pc:grpChg chg="add del mod">
            <ac:chgData name="哲哲 Sung" userId="720e589c88ecf478" providerId="LiveId" clId="{78AF9DF4-C4F4-4680-9A5E-3B9535B4B577}" dt="2023-07-22T11:55:39.260" v="528" actId="478"/>
            <ac:grpSpMkLst>
              <pc:docMk/>
              <pc:sldMasterMk cId="2567980140" sldId="2147483660"/>
              <pc:sldLayoutMk cId="2674881691" sldId="2147483661"/>
              <ac:grpSpMk id="9" creationId="{F48E4008-D274-2BE6-F490-4BC4B54D1F77}"/>
            </ac:grpSpMkLst>
          </pc:grpChg>
          <pc:graphicFrameChg chg="add mod">
            <ac:chgData name="哲哲 Sung" userId="720e589c88ecf478" providerId="LiveId" clId="{78AF9DF4-C4F4-4680-9A5E-3B9535B4B577}" dt="2023-07-22T11:10:21.499" v="59" actId="164"/>
            <ac:graphicFrameMkLst>
              <pc:docMk/>
              <pc:sldMasterMk cId="2567980140" sldId="2147483660"/>
              <pc:sldLayoutMk cId="2674881691" sldId="2147483661"/>
              <ac:graphicFrameMk id="7" creationId="{9AFD9324-B41E-C604-EC77-B3CBBF295CC8}"/>
            </ac:graphicFrameMkLst>
          </pc:graphicFrameChg>
          <pc:picChg chg="add mod">
            <ac:chgData name="哲哲 Sung" userId="720e589c88ecf478" providerId="LiveId" clId="{78AF9DF4-C4F4-4680-9A5E-3B9535B4B577}" dt="2023-07-22T11:10:21.499" v="59" actId="164"/>
            <ac:picMkLst>
              <pc:docMk/>
              <pc:sldMasterMk cId="2567980140" sldId="2147483660"/>
              <pc:sldLayoutMk cId="2674881691" sldId="2147483661"/>
              <ac:picMk id="8" creationId="{492F7FCF-927C-B9C6-951A-BA369BD3EEFF}"/>
            </ac:picMkLst>
          </pc:picChg>
          <pc:picChg chg="add del mod">
            <ac:chgData name="哲哲 Sung" userId="720e589c88ecf478" providerId="LiveId" clId="{78AF9DF4-C4F4-4680-9A5E-3B9535B4B577}" dt="2023-07-22T11:21:10.203" v="100" actId="21"/>
            <ac:picMkLst>
              <pc:docMk/>
              <pc:sldMasterMk cId="2567980140" sldId="2147483660"/>
              <pc:sldLayoutMk cId="2674881691" sldId="2147483661"/>
              <ac:picMk id="11" creationId="{69CFECFF-8936-1881-67D2-A5F44BF600C0}"/>
            </ac:picMkLst>
          </pc:picChg>
          <pc:picChg chg="add del mod">
            <ac:chgData name="哲哲 Sung" userId="720e589c88ecf478" providerId="LiveId" clId="{78AF9DF4-C4F4-4680-9A5E-3B9535B4B577}" dt="2023-07-22T11:45:01.743" v="416" actId="21"/>
            <ac:picMkLst>
              <pc:docMk/>
              <pc:sldMasterMk cId="2567980140" sldId="2147483660"/>
              <pc:sldLayoutMk cId="2674881691" sldId="2147483661"/>
              <ac:picMk id="13" creationId="{67DD4704-DAD5-DD6C-655E-FCCD902723C2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366281"/>
            <a:ext cx="27539395" cy="17797568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850192"/>
            <a:ext cx="24299466" cy="123423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33D3014-E4B9-4281-BD51-332576320C30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2BE1280F-234A-49A1-A65F-62CC6EC913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842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721714"/>
            <a:ext cx="27944386" cy="988096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1" y="13608513"/>
            <a:ext cx="27944386" cy="3243559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33D3014-E4B9-4281-BD51-332576320C30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2BE1280F-234A-49A1-A65F-62CC6EC913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70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721703"/>
            <a:ext cx="6986096" cy="43322409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721703"/>
            <a:ext cx="20553298" cy="4332240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33D3014-E4B9-4281-BD51-332576320C30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2BE1280F-234A-49A1-A65F-62CC6EC913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33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721714"/>
            <a:ext cx="27944386" cy="988096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1" y="13608513"/>
            <a:ext cx="27944386" cy="324355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35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744683"/>
            <a:ext cx="27944386" cy="21264777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4210633"/>
            <a:ext cx="27944386" cy="111826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33D3014-E4B9-4281-BD51-332576320C30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2BE1280F-234A-49A1-A65F-62CC6EC913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930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721714"/>
            <a:ext cx="27944386" cy="988096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608513"/>
            <a:ext cx="13769697" cy="324355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608513"/>
            <a:ext cx="13769697" cy="324355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2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21714"/>
            <a:ext cx="27944386" cy="988096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531669"/>
            <a:ext cx="13706415" cy="61415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673247"/>
            <a:ext cx="13706415" cy="274655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531669"/>
            <a:ext cx="13773917" cy="61415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673247"/>
            <a:ext cx="13773917" cy="274655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79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721714"/>
            <a:ext cx="27944386" cy="988096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33D3014-E4B9-4281-BD51-332576320C30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2BE1280F-234A-49A1-A65F-62CC6EC913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74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33D3014-E4B9-4281-BD51-332576320C30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2BE1280F-234A-49A1-A65F-62CC6EC913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0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08045"/>
            <a:ext cx="10449614" cy="11928158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360442"/>
            <a:ext cx="16402140" cy="36328813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36203"/>
            <a:ext cx="10449614" cy="28412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08045"/>
            <a:ext cx="10449614" cy="11928158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360442"/>
            <a:ext cx="16402140" cy="3632881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36203"/>
            <a:ext cx="10449614" cy="28412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7381303"/>
            <a:ext cx="10934760" cy="2721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7381303"/>
            <a:ext cx="7289840" cy="27217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5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 descr="一張含有 文字, 圖形, 標誌, 螢幕擷取畫面 的圖片&#10;&#10;自動產生的描述">
            <a:extLst>
              <a:ext uri="{FF2B5EF4-FFF2-40B4-BE49-F238E27FC236}">
                <a16:creationId xmlns:a16="http://schemas.microsoft.com/office/drawing/2014/main" xmlns="" id="{E75591BA-8DED-D751-23E7-62D1ACDC6EA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82" y="48351596"/>
            <a:ext cx="2178677" cy="2251357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471CB501-3F86-9FAF-BB01-06DEA3EF10A8}"/>
              </a:ext>
            </a:extLst>
          </p:cNvPr>
          <p:cNvSpPr txBox="1"/>
          <p:nvPr userDrawn="1"/>
        </p:nvSpPr>
        <p:spPr>
          <a:xfrm>
            <a:off x="3044794" y="48753999"/>
            <a:ext cx="60757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發明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新型專利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證書號數：</a:t>
            </a: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996099" y="48351596"/>
            <a:ext cx="7840169" cy="214342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53599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7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3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哲哲 Sung</dc:creator>
  <cp:lastModifiedBy>宋明哲</cp:lastModifiedBy>
  <cp:revision>3</cp:revision>
  <dcterms:created xsi:type="dcterms:W3CDTF">2023-07-11T09:09:44Z</dcterms:created>
  <dcterms:modified xsi:type="dcterms:W3CDTF">2024-09-04T06:58:25Z</dcterms:modified>
</cp:coreProperties>
</file>